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munkalap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Windows felhasználók száma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719-4419-A3A2-E73CC8D5B1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9-4419-A3A2-E73CC8D5B1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50-430C-A936-7D79E46AC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719-4419-A3A2-E73CC8D5B1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9-4419-A3A2-E73CC8D5B1E3}"/>
              </c:ext>
            </c:extLst>
          </c:dPt>
          <c:dLbls>
            <c:dLbl>
              <c:idx val="0"/>
              <c:layout>
                <c:manualLayout>
                  <c:x val="0.11547368378127261"/>
                  <c:y val="1.992301215672783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719-4419-A3A2-E73CC8D5B1E3}"/>
                </c:ext>
              </c:extLst>
            </c:dLbl>
            <c:dLbl>
              <c:idx val="1"/>
              <c:layout>
                <c:manualLayout>
                  <c:x val="-1.5061805457361801E-2"/>
                  <c:y val="-0.23819822540203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719-4419-A3A2-E73CC8D5B1E3}"/>
                </c:ext>
              </c:extLst>
            </c:dLbl>
            <c:dLbl>
              <c:idx val="3"/>
              <c:layout>
                <c:manualLayout>
                  <c:x val="-6.0411042369703787E-2"/>
                  <c:y val="2.371430515849281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719-4419-A3A2-E73CC8D5B1E3}"/>
                </c:ext>
              </c:extLst>
            </c:dLbl>
            <c:dLbl>
              <c:idx val="4"/>
              <c:layout>
                <c:manualLayout>
                  <c:x val="-3.1874077195202598E-4"/>
                  <c:y val="-8.146260920910194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06710323056717"/>
                      <c:h val="5.90480364232104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19-4419-A3A2-E73CC8D5B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Munka1!$A$2:$A$6</c:f>
              <c:strCache>
                <c:ptCount val="5"/>
                <c:pt idx="0">
                  <c:v>Windows 11</c:v>
                </c:pt>
                <c:pt idx="1">
                  <c:v>Windows 10</c:v>
                </c:pt>
                <c:pt idx="2">
                  <c:v>Windows 8.1</c:v>
                </c:pt>
                <c:pt idx="3">
                  <c:v>Windows 7</c:v>
                </c:pt>
                <c:pt idx="4">
                  <c:v>Windows XP</c:v>
                </c:pt>
              </c:strCache>
            </c:strRef>
          </c:cat>
          <c:val>
            <c:numRef>
              <c:f>Munka1!$B$2:$B$6</c:f>
              <c:numCache>
                <c:formatCode>0.00%</c:formatCode>
                <c:ptCount val="5"/>
                <c:pt idx="0">
                  <c:v>0.13070000000000001</c:v>
                </c:pt>
                <c:pt idx="1">
                  <c:v>0.71889999999999998</c:v>
                </c:pt>
                <c:pt idx="2">
                  <c:v>2.7900000000000001E-2</c:v>
                </c:pt>
                <c:pt idx="3">
                  <c:v>0.1106</c:v>
                </c:pt>
                <c:pt idx="4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9-4419-A3A2-E73CC8D5B1E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0.63072</cdr:x>
      <cdr:y>0.80663</cdr:y>
    </cdr:from>
    <cdr:to>
      <cdr:x>0.71744</cdr:x>
      <cdr:y>0.98349</cdr:y>
    </cdr:to>
    <cdr:sp macro="" textlink="">
      <cdr:nvSpPr>
        <cdr:cNvPr id="2" name="Szövegdoboz 1"/>
        <cdr:cNvSpPr txBox="1"/>
      </cdr:nvSpPr>
      <cdr:spPr>
        <a:xfrm xmlns:a="http://schemas.openxmlformats.org/drawingml/2006/main">
          <a:off x="6650736" y="417034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hu-HU" dirty="0" err="1"/>
            <a:t>Forrás:https</a:t>
          </a:r>
          <a:r>
            <a:rPr lang="hu-HU" dirty="0"/>
            <a:t>://</a:t>
          </a:r>
          <a:r>
            <a:rPr lang="hu-HU" dirty="0" smtClean="0"/>
            <a:t>bit.ly/3BToWCm (2022-es augusztusi statisztikák)</a:t>
          </a:r>
          <a:endParaRPr lang="hu-HU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3qGHq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Windows történelme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Basa Martin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2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7427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597"/>
            <a:ext cx="8534400" cy="3615267"/>
          </a:xfrm>
        </p:spPr>
        <p:txBody>
          <a:bodyPr/>
          <a:lstStyle/>
          <a:p>
            <a:r>
              <a:rPr lang="hu-HU" dirty="0" smtClean="0"/>
              <a:t>2021 október </a:t>
            </a:r>
            <a:r>
              <a:rPr lang="hu-HU" dirty="0" smtClean="0"/>
              <a:t>5.</a:t>
            </a:r>
            <a:endParaRPr lang="hu-HU" dirty="0" smtClean="0"/>
          </a:p>
          <a:p>
            <a:r>
              <a:rPr lang="hu-HU" dirty="0" smtClean="0"/>
              <a:t>Szigorú rendszerkövetelmények</a:t>
            </a:r>
          </a:p>
          <a:p>
            <a:r>
              <a:rPr lang="hu-HU" dirty="0" smtClean="0"/>
              <a:t>Modernizált felület</a:t>
            </a:r>
          </a:p>
          <a:p>
            <a:r>
              <a:rPr lang="hu-HU" dirty="0" smtClean="0"/>
              <a:t>Windows </a:t>
            </a:r>
            <a:r>
              <a:rPr lang="hu-HU" dirty="0" err="1"/>
              <a:t>S</a:t>
            </a:r>
            <a:r>
              <a:rPr lang="hu-HU" dirty="0" err="1" smtClean="0"/>
              <a:t>ubsystem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Android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4" y="1839558"/>
            <a:ext cx="8634806" cy="485707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065561" y="14935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://bit.ly/3SoicSK</a:t>
            </a:r>
          </a:p>
        </p:txBody>
      </p:sp>
    </p:spTree>
    <p:extLst>
      <p:ext uri="{BB962C8B-B14F-4D97-AF65-F5344CB8AC3E}">
        <p14:creationId xmlns:p14="http://schemas.microsoft.com/office/powerpoint/2010/main" val="167009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180" y="5279812"/>
            <a:ext cx="8534400" cy="1507067"/>
          </a:xfrm>
        </p:spPr>
        <p:txBody>
          <a:bodyPr/>
          <a:lstStyle/>
          <a:p>
            <a:r>
              <a:rPr lang="hu-HU" dirty="0" smtClean="0"/>
              <a:t>Mennyien használják?</a:t>
            </a:r>
            <a:endParaRPr lang="hu-HU" dirty="0"/>
          </a:p>
        </p:txBody>
      </p:sp>
      <p:graphicFrame>
        <p:nvGraphicFramePr>
          <p:cNvPr id="10" name="Tartalom helye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835080"/>
              </p:ext>
            </p:extLst>
          </p:nvPr>
        </p:nvGraphicFramePr>
        <p:xfrm>
          <a:off x="0" y="199832"/>
          <a:ext cx="11399519" cy="5833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29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5036" y="1563641"/>
            <a:ext cx="11117618" cy="3890486"/>
          </a:xfrm>
        </p:spPr>
        <p:txBody>
          <a:bodyPr>
            <a:normAutofit/>
          </a:bodyPr>
          <a:lstStyle/>
          <a:p>
            <a:r>
              <a:rPr lang="hu-HU" sz="6600" dirty="0" smtClean="0"/>
              <a:t>Köszönöm a 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37687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smtClean="0"/>
              <a:t>kezdetek: Windows 1.0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935569"/>
            <a:ext cx="8534400" cy="3615267"/>
          </a:xfrm>
        </p:spPr>
        <p:txBody>
          <a:bodyPr/>
          <a:lstStyle/>
          <a:p>
            <a:r>
              <a:rPr lang="hu-HU" dirty="0" smtClean="0"/>
              <a:t>1985 november</a:t>
            </a:r>
          </a:p>
          <a:p>
            <a:r>
              <a:rPr lang="hu-HU" dirty="0" smtClean="0"/>
              <a:t>MS-DOS alkalmazás, nem önálló rendszer</a:t>
            </a:r>
          </a:p>
          <a:p>
            <a:r>
              <a:rPr lang="hu-HU" dirty="0" smtClean="0"/>
              <a:t>Egér használata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064661"/>
            <a:ext cx="7441116" cy="468007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006815" y="748953"/>
            <a:ext cx="5185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https://bit.ly/3eLHgEt</a:t>
            </a:r>
          </a:p>
        </p:txBody>
      </p:sp>
    </p:spTree>
    <p:extLst>
      <p:ext uri="{BB962C8B-B14F-4D97-AF65-F5344CB8AC3E}">
        <p14:creationId xmlns:p14="http://schemas.microsoft.com/office/powerpoint/2010/main" val="17703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498551"/>
            <a:ext cx="8534400" cy="1507067"/>
          </a:xfrm>
        </p:spPr>
        <p:txBody>
          <a:bodyPr/>
          <a:lstStyle/>
          <a:p>
            <a:r>
              <a:rPr lang="hu-HU" dirty="0" smtClean="0"/>
              <a:t>Windows 95-98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20706"/>
            <a:ext cx="8534400" cy="3615267"/>
          </a:xfrm>
        </p:spPr>
        <p:txBody>
          <a:bodyPr/>
          <a:lstStyle/>
          <a:p>
            <a:r>
              <a:rPr lang="hu-HU" dirty="0" smtClean="0"/>
              <a:t>1995 </a:t>
            </a:r>
            <a:r>
              <a:rPr lang="hu-HU" dirty="0"/>
              <a:t>augusztus 24.</a:t>
            </a:r>
            <a:r>
              <a:rPr lang="hu-HU" dirty="0" smtClean="0"/>
              <a:t> és 1998 Június 25.</a:t>
            </a:r>
          </a:p>
          <a:p>
            <a:r>
              <a:rPr lang="hu-HU" dirty="0" smtClean="0"/>
              <a:t>Windows 98=Ráncfelvarrás</a:t>
            </a:r>
          </a:p>
          <a:p>
            <a:r>
              <a:rPr lang="hu-HU" dirty="0" smtClean="0"/>
              <a:t>Első nagy siker</a:t>
            </a:r>
          </a:p>
          <a:p>
            <a:r>
              <a:rPr lang="hu-HU" dirty="0" smtClean="0"/>
              <a:t>Start menü</a:t>
            </a:r>
          </a:p>
          <a:p>
            <a:r>
              <a:rPr lang="hu-HU" dirty="0" smtClean="0"/>
              <a:t>Internet Explorer és Office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" y="2593325"/>
            <a:ext cx="5581106" cy="3130272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727522" y="2347104"/>
            <a:ext cx="5432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https://bit.ly/3U7mlfv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31" y="1681851"/>
            <a:ext cx="5388994" cy="404174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802816" y="1435630"/>
            <a:ext cx="1915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 err="1"/>
              <a:t>Forrás:https</a:t>
            </a:r>
            <a:r>
              <a:rPr lang="hu-HU" sz="1000" dirty="0"/>
              <a:t>://bit.ly/3RKEheg</a:t>
            </a:r>
          </a:p>
        </p:txBody>
      </p:sp>
    </p:spTree>
    <p:extLst>
      <p:ext uri="{BB962C8B-B14F-4D97-AF65-F5344CB8AC3E}">
        <p14:creationId xmlns:p14="http://schemas.microsoft.com/office/powerpoint/2010/main" val="24065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894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044"/>
            <a:ext cx="8534400" cy="3615267"/>
          </a:xfrm>
        </p:spPr>
        <p:txBody>
          <a:bodyPr/>
          <a:lstStyle/>
          <a:p>
            <a:r>
              <a:rPr lang="hu-HU" dirty="0" smtClean="0"/>
              <a:t>2000 Június 19.</a:t>
            </a:r>
          </a:p>
          <a:p>
            <a:r>
              <a:rPr lang="hu-HU" dirty="0" smtClean="0"/>
              <a:t>Kevés újdonság</a:t>
            </a:r>
          </a:p>
          <a:p>
            <a:r>
              <a:rPr lang="hu-HU" dirty="0" smtClean="0"/>
              <a:t>Instabilitás</a:t>
            </a:r>
          </a:p>
          <a:p>
            <a:r>
              <a:rPr lang="hu-HU" dirty="0" smtClean="0"/>
              <a:t>Egyik </a:t>
            </a:r>
            <a:r>
              <a:rPr lang="hu-HU" dirty="0" err="1" smtClean="0"/>
              <a:t>legutáltabb</a:t>
            </a:r>
            <a:r>
              <a:rPr lang="hu-HU" dirty="0" smtClean="0"/>
              <a:t> Windows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2" y="685800"/>
            <a:ext cx="7592292" cy="421794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184669" y="4871533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https://bit.ly/3qGoC3v</a:t>
            </a:r>
          </a:p>
        </p:txBody>
      </p:sp>
    </p:spTree>
    <p:extLst>
      <p:ext uri="{BB962C8B-B14F-4D97-AF65-F5344CB8AC3E}">
        <p14:creationId xmlns:p14="http://schemas.microsoft.com/office/powerpoint/2010/main" val="31185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433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XP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434987"/>
            <a:ext cx="8534400" cy="3615267"/>
          </a:xfrm>
        </p:spPr>
        <p:txBody>
          <a:bodyPr/>
          <a:lstStyle/>
          <a:p>
            <a:r>
              <a:rPr lang="hu-HU" dirty="0" smtClean="0"/>
              <a:t>2001 Október</a:t>
            </a:r>
          </a:p>
          <a:p>
            <a:r>
              <a:rPr lang="hu-HU" dirty="0" smtClean="0"/>
              <a:t>400+ millió eladott példány </a:t>
            </a:r>
            <a:r>
              <a:rPr lang="hu-HU" dirty="0"/>
              <a:t>(forrás: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bit.ly/3qGHqji</a:t>
            </a:r>
            <a:r>
              <a:rPr lang="hu-HU" dirty="0" smtClean="0"/>
              <a:t>)</a:t>
            </a:r>
          </a:p>
          <a:p>
            <a:r>
              <a:rPr lang="hu-HU" dirty="0" smtClean="0"/>
              <a:t>NT Kernel</a:t>
            </a:r>
          </a:p>
          <a:p>
            <a:r>
              <a:rPr lang="hu-HU" dirty="0" smtClean="0"/>
              <a:t>Mai napig használják</a:t>
            </a:r>
          </a:p>
          <a:p>
            <a:r>
              <a:rPr lang="hu-HU" dirty="0" smtClean="0"/>
              <a:t>Első 64 bitet támogató verzió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31" y="1215614"/>
            <a:ext cx="7258488" cy="54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5153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</a:t>
            </a:r>
            <a:r>
              <a:rPr lang="hu-HU" dirty="0"/>
              <a:t>V</a:t>
            </a:r>
            <a:r>
              <a:rPr lang="hu-HU" dirty="0" smtClean="0"/>
              <a:t>ista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056" y="-826232"/>
            <a:ext cx="8534400" cy="3615267"/>
          </a:xfrm>
        </p:spPr>
        <p:txBody>
          <a:bodyPr/>
          <a:lstStyle/>
          <a:p>
            <a:r>
              <a:rPr lang="hu-HU" dirty="0" smtClean="0"/>
              <a:t>2007 </a:t>
            </a:r>
            <a:r>
              <a:rPr lang="hu-HU" dirty="0"/>
              <a:t>január 30.</a:t>
            </a:r>
            <a:r>
              <a:rPr lang="hu-HU" dirty="0" smtClean="0"/>
              <a:t> </a:t>
            </a:r>
          </a:p>
          <a:p>
            <a:r>
              <a:rPr lang="hu-HU" dirty="0" smtClean="0"/>
              <a:t>OS X-szerű ”</a:t>
            </a:r>
            <a:r>
              <a:rPr lang="hu-HU" dirty="0" err="1" smtClean="0"/>
              <a:t>Aero</a:t>
            </a:r>
            <a:r>
              <a:rPr lang="hu-HU" dirty="0" smtClean="0"/>
              <a:t>” téma</a:t>
            </a:r>
          </a:p>
          <a:p>
            <a:r>
              <a:rPr lang="hu-HU" dirty="0" smtClean="0"/>
              <a:t>Magasabb gépigény = kisebb felhasználói bázis</a:t>
            </a:r>
          </a:p>
          <a:p>
            <a:r>
              <a:rPr lang="hu-HU" dirty="0" smtClean="0"/>
              <a:t>Driver problémák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6" y="1473798"/>
            <a:ext cx="7078164" cy="52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1214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7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05816"/>
            <a:ext cx="8534400" cy="3615267"/>
          </a:xfrm>
        </p:spPr>
        <p:txBody>
          <a:bodyPr/>
          <a:lstStyle/>
          <a:p>
            <a:r>
              <a:rPr lang="hu-HU" dirty="0" smtClean="0"/>
              <a:t>2009 </a:t>
            </a:r>
            <a:r>
              <a:rPr lang="hu-HU" dirty="0"/>
              <a:t>október 22.</a:t>
            </a:r>
            <a:endParaRPr lang="hu-HU" dirty="0" smtClean="0"/>
          </a:p>
          <a:p>
            <a:r>
              <a:rPr lang="hu-HU" dirty="0" smtClean="0"/>
              <a:t>Stabilitás növelése</a:t>
            </a:r>
          </a:p>
          <a:p>
            <a:r>
              <a:rPr lang="hu-HU" dirty="0" smtClean="0"/>
              <a:t>Vista célja: Újdonságok</a:t>
            </a:r>
          </a:p>
          <a:p>
            <a:r>
              <a:rPr lang="hu-HU" dirty="0" smtClean="0"/>
              <a:t>7 célja: Stabilitás</a:t>
            </a:r>
          </a:p>
          <a:p>
            <a:r>
              <a:rPr lang="hu-HU" dirty="0" smtClean="0"/>
              <a:t>Mindenben jobb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83" y="1432460"/>
            <a:ext cx="8720866" cy="487520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992119" y="106312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://bit.ly/3LDbaXV</a:t>
            </a:r>
          </a:p>
        </p:txBody>
      </p:sp>
    </p:spTree>
    <p:extLst>
      <p:ext uri="{BB962C8B-B14F-4D97-AF65-F5344CB8AC3E}">
        <p14:creationId xmlns:p14="http://schemas.microsoft.com/office/powerpoint/2010/main" val="39852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3299" y="5256330"/>
            <a:ext cx="8534400" cy="1507067"/>
          </a:xfrm>
        </p:spPr>
        <p:txBody>
          <a:bodyPr/>
          <a:lstStyle/>
          <a:p>
            <a:r>
              <a:rPr lang="hu-HU" dirty="0" smtClean="0"/>
              <a:t>Windows 8 és 8.1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86" y="-13883"/>
            <a:ext cx="8534400" cy="3615267"/>
          </a:xfrm>
        </p:spPr>
        <p:txBody>
          <a:bodyPr/>
          <a:lstStyle/>
          <a:p>
            <a:r>
              <a:rPr lang="hu-HU" dirty="0" smtClean="0"/>
              <a:t>2012 október 26. és 2013 október 17.</a:t>
            </a:r>
          </a:p>
          <a:p>
            <a:r>
              <a:rPr lang="hu-HU" dirty="0" smtClean="0"/>
              <a:t>Metro felület: népszerűtlen</a:t>
            </a:r>
          </a:p>
          <a:p>
            <a:r>
              <a:rPr lang="hu-HU" dirty="0" smtClean="0"/>
              <a:t>Start menü nincs</a:t>
            </a:r>
          </a:p>
          <a:p>
            <a:r>
              <a:rPr lang="hu-HU" dirty="0" smtClean="0"/>
              <a:t>Tablet támogatás</a:t>
            </a:r>
          </a:p>
          <a:p>
            <a:r>
              <a:rPr lang="hu-HU" dirty="0" smtClean="0"/>
              <a:t>Ökoszisztéma </a:t>
            </a:r>
            <a:r>
              <a:rPr lang="hu-HU" dirty="0" err="1" smtClean="0"/>
              <a:t>alapkövei</a:t>
            </a:r>
            <a:endParaRPr lang="hu-HU" dirty="0" smtClean="0"/>
          </a:p>
          <a:p>
            <a:r>
              <a:rPr lang="hu-HU" dirty="0" smtClean="0"/>
              <a:t>Microsoft </a:t>
            </a:r>
            <a:r>
              <a:rPr lang="hu-HU" dirty="0" err="1" smtClean="0"/>
              <a:t>Store</a:t>
            </a:r>
            <a:endParaRPr lang="hu-HU" dirty="0" smtClean="0"/>
          </a:p>
          <a:p>
            <a:r>
              <a:rPr lang="hu-HU" dirty="0" smtClean="0"/>
              <a:t>8.1 célja=hibák javítása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54" y="1131478"/>
            <a:ext cx="8097348" cy="455253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212420" y="56405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://bit.ly/3S0CzWb</a:t>
            </a:r>
          </a:p>
        </p:txBody>
      </p:sp>
    </p:spTree>
    <p:extLst>
      <p:ext uri="{BB962C8B-B14F-4D97-AF65-F5344CB8AC3E}">
        <p14:creationId xmlns:p14="http://schemas.microsoft.com/office/powerpoint/2010/main" val="616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6936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32273"/>
            <a:ext cx="8534400" cy="3615267"/>
          </a:xfrm>
        </p:spPr>
        <p:txBody>
          <a:bodyPr/>
          <a:lstStyle/>
          <a:p>
            <a:r>
              <a:rPr lang="hu-HU" dirty="0" smtClean="0"/>
              <a:t>2015 július </a:t>
            </a:r>
            <a:r>
              <a:rPr lang="hu-HU" dirty="0" smtClean="0"/>
              <a:t>29.</a:t>
            </a:r>
            <a:endParaRPr lang="hu-HU" dirty="0" smtClean="0"/>
          </a:p>
          <a:p>
            <a:r>
              <a:rPr lang="hu-HU" dirty="0" smtClean="0"/>
              <a:t>Start menü visszakerül</a:t>
            </a:r>
          </a:p>
          <a:p>
            <a:r>
              <a:rPr lang="hu-HU" dirty="0" err="1" smtClean="0"/>
              <a:t>Edge</a:t>
            </a:r>
            <a:r>
              <a:rPr lang="hu-HU" dirty="0" smtClean="0"/>
              <a:t> böngésző</a:t>
            </a:r>
          </a:p>
          <a:p>
            <a:r>
              <a:rPr lang="hu-HU" dirty="0" smtClean="0"/>
              <a:t>”Utolsó” számozott </a:t>
            </a:r>
            <a:r>
              <a:rPr lang="hu-HU" dirty="0" smtClean="0"/>
              <a:t>kiadás</a:t>
            </a:r>
          </a:p>
          <a:p>
            <a:r>
              <a:rPr lang="hu-HU" dirty="0" smtClean="0"/>
              <a:t>Legnépszerűbb verzió </a:t>
            </a:r>
            <a:br>
              <a:rPr lang="hu-HU" dirty="0" smtClean="0"/>
            </a:br>
            <a:r>
              <a:rPr lang="hu-HU" dirty="0" smtClean="0"/>
              <a:t>jelenleg</a:t>
            </a:r>
            <a:endParaRPr lang="hu-HU" dirty="0" smtClean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78" y="484094"/>
            <a:ext cx="8365146" cy="5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105</TotalTime>
  <Words>237</Words>
  <Application>Microsoft Office PowerPoint</Application>
  <PresentationFormat>Szélesvásznú</PresentationFormat>
  <Paragraphs>67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Szelet</vt:lpstr>
      <vt:lpstr>A Windows történelme</vt:lpstr>
      <vt:lpstr>a kezdetek: Windows 1.0</vt:lpstr>
      <vt:lpstr>Windows 95-98</vt:lpstr>
      <vt:lpstr>Windows ME</vt:lpstr>
      <vt:lpstr>Windows XP</vt:lpstr>
      <vt:lpstr>Windows Vista</vt:lpstr>
      <vt:lpstr>Windows 7</vt:lpstr>
      <vt:lpstr>Windows 8 és 8.1</vt:lpstr>
      <vt:lpstr>Windows 10</vt:lpstr>
      <vt:lpstr>Windows 11</vt:lpstr>
      <vt:lpstr>Mennyien használják?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Windows történelme</dc:title>
  <dc:creator>Basa Martin</dc:creator>
  <cp:lastModifiedBy>Basa Martin</cp:lastModifiedBy>
  <cp:revision>26</cp:revision>
  <dcterms:created xsi:type="dcterms:W3CDTF">2022-09-14T07:24:54Z</dcterms:created>
  <dcterms:modified xsi:type="dcterms:W3CDTF">2022-09-22T10:11:52Z</dcterms:modified>
</cp:coreProperties>
</file>